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6" r:id="rId3"/>
    <p:sldId id="257" r:id="rId4"/>
    <p:sldId id="258" r:id="rId5"/>
  </p:sldIdLst>
  <p:sldSz cx="9144000" cy="5143500" type="screen16x9"/>
  <p:notesSz cx="6858000" cy="9144000"/>
  <p:embeddedFontLst>
    <p:embeddedFont>
      <p:font typeface="Vidaloka"/>
      <p:regular r:id="rId11"/>
    </p:embeddedFont>
    <p:embeddedFont>
      <p:font typeface="Montserrat" panose="00000500000000000000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09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7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handoutMaster" Target="handoutMasters/handout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309C0-4E78-8D4D-A5CA-E6D4B32F6D30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D1B6D-BE5D-3445-B6BF-61E03CA321A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matchingName="Title slid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 matchingName="Section title and description">
  <p:cSld name="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 hasCustomPrompt="1"/>
          </p:nvPr>
        </p:nvSpPr>
        <p:spPr>
          <a:xfrm>
            <a:off x="928607" y="1061476"/>
            <a:ext cx="3847200" cy="2682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987925" y="1379770"/>
            <a:ext cx="3821113" cy="2742968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 matchingName="Section title and description">
  <p:cSld name="1_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947673" y="1188651"/>
            <a:ext cx="7246954" cy="3509824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 matchingName="Section title and description">
  <p:cSld name="1_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 hasCustomPrompt="1"/>
          </p:nvPr>
        </p:nvSpPr>
        <p:spPr>
          <a:xfrm>
            <a:off x="4774513" y="1059763"/>
            <a:ext cx="3847200" cy="2682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52689" y="1348820"/>
            <a:ext cx="3821113" cy="2742968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 panose="00000500000000000000"/>
              <a:buChar char="●"/>
              <a:defRPr sz="1800"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 panose="00000500000000000000"/>
              <a:buChar char="○"/>
              <a:defRPr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 panose="00000500000000000000"/>
              <a:buChar char="■"/>
              <a:defRPr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 panose="00000500000000000000"/>
              <a:buChar char="●"/>
              <a:defRPr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 panose="00000500000000000000"/>
              <a:buChar char="○"/>
              <a:defRPr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 panose="00000500000000000000"/>
              <a:buChar char="■"/>
              <a:defRPr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 panose="00000500000000000000"/>
              <a:buChar char="●"/>
              <a:defRPr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 panose="00000500000000000000"/>
              <a:buChar char="○"/>
              <a:defRPr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 panose="00000500000000000000"/>
              <a:buChar char="■"/>
              <a:defRPr>
                <a:solidFill>
                  <a:schemeClr val="dk2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Strange Encounters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114300" indent="0">
              <a:buNone/>
            </a:pPr>
            <a:r>
              <a:t>Queequeg circulating among polite society</a:t>
            </a:r>
          </a:p>
          <a:p>
            <a:r>
              <a:t>Foreign mariners in busy streets</a:t>
            </a:r>
          </a:p>
          <a:p>
            <a:r>
              <a:t>Actual cannibals in New Bedford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Outlandish Individuals</a:t>
            </a:r>
          </a:p>
        </p:txBody>
      </p:sp>
      <p:pic>
        <p:nvPicPr>
          <p:cNvPr id="4" name="Picture Placeholder 3" descr="image.png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l="6301" r="6301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Unholy Flesh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t="13676" b="13676"/>
          <a:stretch>
            <a:fillRect/>
          </a:stretch>
        </p:blipFill>
        <p:spPr/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</Words>
  <Application>WPS Presentation</Application>
  <PresentationFormat>On-screen Show (16:9)</PresentationFormat>
  <Paragraphs>10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4" baseType="lpstr">
      <vt:lpstr>Arial</vt:lpstr>
      <vt:lpstr>宋体</vt:lpstr>
      <vt:lpstr>Wingdings</vt:lpstr>
      <vt:lpstr>Arial</vt:lpstr>
      <vt:lpstr>Vidaloka</vt:lpstr>
      <vt:lpstr>Montserrat</vt:lpstr>
      <vt:lpstr>微软雅黑</vt:lpstr>
      <vt:lpstr>汉仪旗黑</vt:lpstr>
      <vt:lpstr>宋体</vt:lpstr>
      <vt:lpstr>Arial Unicode MS</vt:lpstr>
      <vt:lpstr>Minimalist Business Slides XL by Slidesgo</vt:lpstr>
      <vt:lpstr>Strange Encounters</vt:lpstr>
      <vt:lpstr>Outlandish Individuals</vt:lpstr>
      <vt:lpstr>Unholy Flesh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dc:creator/>
  <cp:lastModifiedBy>Lmh</cp:lastModifiedBy>
  <cp:revision>11</cp:revision>
  <dcterms:created xsi:type="dcterms:W3CDTF">2024-01-21T12:35:57Z</dcterms:created>
  <dcterms:modified xsi:type="dcterms:W3CDTF">2024-01-21T12:35:57Z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4440D1D1E07A70FEAD0FAD65C398CF51_42</vt:lpwstr>
  </property>
  <property fmtid="{D5CDD505-2E9C-101B-9397-08002B2CF9AE}" pid="3" name="KSOProductBuildVer">
    <vt:lpwstr>1033-6.3.0.8471</vt:lpwstr>
  </property>
</Properties>
</file>